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07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6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12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700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61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428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733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578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292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83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462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26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7C316-00A2-41C1-9814-4F93FD861304}" type="datetimeFigureOut">
              <a:rPr lang="nb-NO" smtClean="0"/>
              <a:t>23.08.2022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663A7-EF96-4809-A504-3C248E436A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756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ampingplassen.no/?cookieChecked=true" TargetMode="External"/><Relationship Id="rId4" Type="http://schemas.openxmlformats.org/officeDocument/2006/relationships/hyperlink" Target="mailto:olmortem@online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D6B7F2F1-B7FF-4822-B2AC-157595A4717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372" y="1004232"/>
            <a:ext cx="3113255" cy="7442338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F17C6835-6A91-439B-9B0B-75533F7CE0E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89" y="220575"/>
            <a:ext cx="1102497" cy="1201829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8104FF8E-21BB-45B9-91BD-C4F0508FCD30}"/>
              </a:ext>
            </a:extLst>
          </p:cNvPr>
          <p:cNvSpPr/>
          <p:nvPr/>
        </p:nvSpPr>
        <p:spPr>
          <a:xfrm>
            <a:off x="406989" y="1822685"/>
            <a:ext cx="6131597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200" dirty="0"/>
              <a:t>NROF avdelingene på Sørlandet, i samarbeide med Luftforsvarets Skoler Kjevik, inviterer til infanteriløp lørdag </a:t>
            </a:r>
            <a:r>
              <a:rPr lang="nb-NO" sz="1200" b="1" dirty="0"/>
              <a:t>17. september 2022</a:t>
            </a:r>
            <a:r>
              <a:rPr lang="nb-NO" sz="1200" dirty="0"/>
              <a:t>.   </a:t>
            </a:r>
          </a:p>
          <a:p>
            <a:r>
              <a:rPr lang="nb-NO" sz="1200" dirty="0"/>
              <a:t> </a:t>
            </a:r>
          </a:p>
          <a:p>
            <a:r>
              <a:rPr lang="nb-NO" sz="1200" b="1" dirty="0"/>
              <a:t>Fremmøte</a:t>
            </a:r>
            <a:r>
              <a:rPr lang="nb-NO" sz="1200" dirty="0"/>
              <a:t>:	Luftforsvarets skolesenter, Kjevik (LSK), </a:t>
            </a:r>
            <a:r>
              <a:rPr lang="nb-NO" sz="1200" dirty="0" err="1"/>
              <a:t>Kjevikveien</a:t>
            </a:r>
            <a:r>
              <a:rPr lang="nb-NO" sz="1200" dirty="0"/>
              <a:t> 80, 4657 Kjevik. </a:t>
            </a:r>
          </a:p>
          <a:p>
            <a:r>
              <a:rPr lang="nb-NO" sz="800" b="1" dirty="0"/>
              <a:t> </a:t>
            </a:r>
            <a:endParaRPr lang="nb-NO" sz="800" dirty="0"/>
          </a:p>
          <a:p>
            <a:r>
              <a:rPr lang="nb-NO" sz="1200" b="1" dirty="0"/>
              <a:t>Start:		</a:t>
            </a:r>
            <a:r>
              <a:rPr lang="nb-NO" sz="1200" dirty="0"/>
              <a:t>Kl.: 11:00 (fremmøte senest kl. 10:30) </a:t>
            </a:r>
          </a:p>
          <a:p>
            <a:r>
              <a:rPr lang="nb-NO" sz="800" dirty="0"/>
              <a:t> </a:t>
            </a:r>
          </a:p>
          <a:p>
            <a:r>
              <a:rPr lang="nb-NO" sz="1200" b="1" dirty="0"/>
              <a:t>Deltakere</a:t>
            </a:r>
            <a:r>
              <a:rPr lang="nb-NO" sz="1200" dirty="0"/>
              <a:t>:	Følgende kan delta;</a:t>
            </a:r>
          </a:p>
          <a:p>
            <a:r>
              <a:rPr lang="nb-NO" sz="1200" dirty="0"/>
              <a:t>		-   NROF-medlemmer</a:t>
            </a:r>
          </a:p>
          <a:p>
            <a:r>
              <a:rPr lang="nb-NO" sz="1200" dirty="0"/>
              <a:t>		-   Militært personell i tjeneste konkurransedagen, og vernepliktig personell 		 	    som har gjennomført førstegangstjeneste</a:t>
            </a:r>
          </a:p>
          <a:p>
            <a:r>
              <a:rPr lang="nb-NO" sz="1200" dirty="0"/>
              <a:t>		-   HV-personell</a:t>
            </a:r>
          </a:p>
          <a:p>
            <a:r>
              <a:rPr lang="nb-NO" sz="800" b="1" dirty="0"/>
              <a:t> </a:t>
            </a:r>
            <a:endParaRPr lang="nb-NO" sz="800" dirty="0"/>
          </a:p>
          <a:p>
            <a:r>
              <a:rPr lang="nb-NO" sz="1200" b="1" dirty="0"/>
              <a:t>Påmelding</a:t>
            </a:r>
            <a:r>
              <a:rPr lang="nb-NO" sz="1200" dirty="0"/>
              <a:t>:	Påmelding sendes; </a:t>
            </a:r>
            <a:r>
              <a:rPr lang="nb-NO" sz="1200" u="sng" dirty="0"/>
              <a:t>Frode Sivertsen,</a:t>
            </a:r>
            <a:r>
              <a:rPr lang="nb-NO" sz="1200" dirty="0"/>
              <a:t> e-post </a:t>
            </a:r>
            <a:r>
              <a:rPr lang="nb-NO" sz="1200" u="sng" dirty="0"/>
              <a:t>Fr.siv</a:t>
            </a:r>
            <a:r>
              <a:rPr lang="nb-NO" sz="1200" u="sng" dirty="0">
                <a:hlinkClick r:id="rId4"/>
              </a:rPr>
              <a:t>@online.no</a:t>
            </a:r>
            <a:r>
              <a:rPr lang="nb-NO" sz="1200" dirty="0"/>
              <a:t> innen </a:t>
            </a:r>
            <a:r>
              <a:rPr lang="nb-NO" sz="1200" b="1" u="sng" dirty="0"/>
              <a:t>14. </a:t>
            </a:r>
            <a:br>
              <a:rPr lang="nb-NO" sz="1200" b="1" u="sng" dirty="0"/>
            </a:br>
            <a:r>
              <a:rPr lang="nb-NO" sz="1200" b="1" dirty="0"/>
              <a:t>		</a:t>
            </a:r>
            <a:r>
              <a:rPr lang="nb-NO" sz="1200" b="1" u="sng" dirty="0"/>
              <a:t>september 2022</a:t>
            </a:r>
            <a:r>
              <a:rPr lang="nb-NO" sz="1200" u="sng" dirty="0"/>
              <a:t>  </a:t>
            </a:r>
            <a:r>
              <a:rPr lang="nb-NO" sz="1200" dirty="0"/>
              <a:t>Påmelding skal inneholde;</a:t>
            </a:r>
          </a:p>
          <a:p>
            <a:r>
              <a:rPr lang="nb-NO" sz="1200" dirty="0"/>
              <a:t>		-   grad og navn (etternavn og fornavn)</a:t>
            </a:r>
          </a:p>
          <a:p>
            <a:r>
              <a:rPr lang="nb-NO" sz="1200" dirty="0"/>
              <a:t>		-   kontaktinformasjon (e-postadresse og tlf. </a:t>
            </a:r>
            <a:r>
              <a:rPr lang="nb-NO" sz="1200"/>
              <a:t>nr)</a:t>
            </a:r>
            <a:endParaRPr lang="nb-NO" sz="1200" dirty="0"/>
          </a:p>
          <a:p>
            <a:r>
              <a:rPr lang="nb-NO" sz="1200" dirty="0"/>
              <a:t>		-   klasse/ fødselsdato</a:t>
            </a:r>
          </a:p>
          <a:p>
            <a:r>
              <a:rPr lang="nb-NO" sz="1200" dirty="0"/>
              <a:t>		-   avdeling </a:t>
            </a:r>
          </a:p>
          <a:p>
            <a:r>
              <a:rPr lang="nb-NO" sz="800" dirty="0"/>
              <a:t>	</a:t>
            </a:r>
            <a:r>
              <a:rPr lang="nb-NO" sz="1200" dirty="0"/>
              <a:t> </a:t>
            </a:r>
          </a:p>
          <a:p>
            <a:r>
              <a:rPr lang="nb-NO" sz="1200" b="1" dirty="0"/>
              <a:t>Startavgift:	</a:t>
            </a:r>
            <a:r>
              <a:rPr lang="nb-NO" sz="1200" dirty="0"/>
              <a:t>Kr 150,- Forskuddsbetales innen 14. september til </a:t>
            </a:r>
            <a:r>
              <a:rPr lang="nb-NO" sz="1200" dirty="0" err="1"/>
              <a:t>kontonr</a:t>
            </a:r>
            <a:r>
              <a:rPr lang="nb-NO" sz="1200" dirty="0"/>
              <a:t>.: </a:t>
            </a:r>
            <a:r>
              <a:rPr lang="nb-NO" sz="1200" b="1" dirty="0"/>
              <a:t>3000.21.76161</a:t>
            </a:r>
          </a:p>
          <a:p>
            <a:r>
              <a:rPr lang="nb-NO" sz="1200" b="1" dirty="0"/>
              <a:t>                          </a:t>
            </a:r>
            <a:r>
              <a:rPr lang="nb-NO" sz="1200" dirty="0"/>
              <a:t>Eller </a:t>
            </a:r>
            <a:r>
              <a:rPr lang="nb-NO" sz="1200" b="1" dirty="0"/>
              <a:t>Vipps </a:t>
            </a:r>
            <a:r>
              <a:rPr lang="nb-NO" sz="1200" dirty="0"/>
              <a:t>på 129248 NROF Kristiansand</a:t>
            </a:r>
            <a:br>
              <a:rPr lang="nb-NO" sz="1200" dirty="0"/>
            </a:br>
            <a:r>
              <a:rPr lang="nb-NO" sz="1200" dirty="0"/>
              <a:t>		Merk innbetalingen med: Feltidrettsløp 2022 og deltakerens navn </a:t>
            </a:r>
          </a:p>
          <a:p>
            <a:r>
              <a:rPr lang="nb-NO" sz="800" b="1" dirty="0"/>
              <a:t> </a:t>
            </a:r>
            <a:endParaRPr lang="nb-NO" sz="800" dirty="0"/>
          </a:p>
          <a:p>
            <a:r>
              <a:rPr lang="nb-NO" sz="1200" b="1" dirty="0"/>
              <a:t>Konkurransen:  </a:t>
            </a:r>
            <a:r>
              <a:rPr lang="nb-NO" sz="1200" dirty="0"/>
              <a:t>Løpet består av 6-7 km løp i vekslende terreng, dels merket løype, dels som 			fri orientering.  Deltakerne skal bære sekk (</a:t>
            </a:r>
            <a:r>
              <a:rPr lang="nb-NO" sz="1200" dirty="0" err="1"/>
              <a:t>stridssekk</a:t>
            </a:r>
            <a:r>
              <a:rPr lang="nb-NO" sz="1200" dirty="0"/>
              <a:t>) som veier minimum 3,5 kg 			under løpet! den merkede del av løypa skal det være innlagt 4 infanteriprøver: </a:t>
            </a:r>
          </a:p>
          <a:p>
            <a:r>
              <a:rPr lang="nb-NO" sz="1200" dirty="0"/>
              <a:t>		a. melding </a:t>
            </a:r>
          </a:p>
          <a:p>
            <a:r>
              <a:rPr lang="nb-NO" sz="1200" dirty="0"/>
              <a:t>		b. måloppdagelse </a:t>
            </a:r>
          </a:p>
          <a:p>
            <a:r>
              <a:rPr lang="nb-NO" sz="1200" dirty="0"/>
              <a:t>		c. avstandsbedømmelse </a:t>
            </a:r>
          </a:p>
          <a:p>
            <a:r>
              <a:rPr lang="nb-NO" sz="1200" dirty="0"/>
              <a:t>		d. håndgranatkasting (forholdene umuliggjør skyting)</a:t>
            </a:r>
          </a:p>
          <a:p>
            <a:endParaRPr lang="nb-NO" sz="800" dirty="0"/>
          </a:p>
          <a:p>
            <a:r>
              <a:rPr lang="nb-NO" sz="1200" b="1" dirty="0"/>
              <a:t>Overnatting:</a:t>
            </a:r>
            <a:r>
              <a:rPr lang="nb-NO" sz="1200" dirty="0"/>
              <a:t>	Det er flere mulige overnattingssteder i nærheten, bl.a Hamresanden 				camping. Hytter eller leiligheter kan bestilles på nett –</a:t>
            </a:r>
            <a:br>
              <a:rPr lang="nb-NO" sz="1200" dirty="0"/>
            </a:br>
            <a:r>
              <a:rPr lang="nb-NO" sz="1200" dirty="0"/>
              <a:t>		</a:t>
            </a:r>
            <a:r>
              <a:rPr lang="nb-NO" sz="1200" dirty="0">
                <a:hlinkClick r:id="rId5"/>
              </a:rPr>
              <a:t>https://campingplassen.no/?cookieChecked=true</a:t>
            </a:r>
            <a:r>
              <a:rPr lang="nb-NO" sz="1200" dirty="0"/>
              <a:t> eller </a:t>
            </a:r>
            <a:r>
              <a:rPr lang="nb-NO" sz="1200" dirty="0" err="1"/>
              <a:t>tlf</a:t>
            </a:r>
            <a:r>
              <a:rPr lang="nb-NO" sz="1200" dirty="0"/>
              <a:t> </a:t>
            </a:r>
            <a:r>
              <a:rPr lang="nb-NO" sz="1200" b="1" dirty="0"/>
              <a:t>38 05 87 87</a:t>
            </a:r>
            <a:r>
              <a:rPr lang="nb-NO" sz="1200" dirty="0"/>
              <a:t>.</a:t>
            </a:r>
            <a:br>
              <a:rPr lang="nb-NO" sz="1200" dirty="0"/>
            </a:br>
            <a:r>
              <a:rPr lang="nb-NO" sz="1200" dirty="0"/>
              <a:t>		Militært personell kan anmode om overnatting ved LSK. </a:t>
            </a:r>
          </a:p>
          <a:p>
            <a:r>
              <a:rPr lang="nb-NO" sz="800" dirty="0"/>
              <a:t> </a:t>
            </a:r>
          </a:p>
          <a:p>
            <a:r>
              <a:rPr lang="nb-NO" sz="1200" b="1" dirty="0"/>
              <a:t>NB!</a:t>
            </a:r>
            <a:r>
              <a:rPr lang="nb-NO" sz="1200" dirty="0"/>
              <a:t>		Eventuell </a:t>
            </a:r>
            <a:r>
              <a:rPr lang="nb-NO" sz="1200" dirty="0" err="1"/>
              <a:t>etteranmelding</a:t>
            </a:r>
            <a:r>
              <a:rPr lang="nb-NO" sz="1200" dirty="0"/>
              <a:t>, rettelser eller spørsmål etter 14. september </a:t>
            </a:r>
          </a:p>
          <a:p>
            <a:r>
              <a:rPr lang="nb-NO" sz="1200" b="1" dirty="0"/>
              <a:t>		MÅ</a:t>
            </a:r>
            <a:r>
              <a:rPr lang="nb-NO" sz="1200" dirty="0"/>
              <a:t> gjøres pr telefon til Sivertsen </a:t>
            </a:r>
            <a:r>
              <a:rPr lang="nb-NO" sz="1200" b="1" dirty="0"/>
              <a:t>(91341086).</a:t>
            </a:r>
          </a:p>
          <a:p>
            <a:r>
              <a:rPr lang="nb-NO" sz="1200" dirty="0"/>
              <a:t> </a:t>
            </a:r>
          </a:p>
          <a:p>
            <a:r>
              <a:rPr lang="nb-NO" sz="1200" dirty="0"/>
              <a:t> </a:t>
            </a:r>
          </a:p>
          <a:p>
            <a:r>
              <a:rPr lang="nb-NO" sz="1200" b="1" dirty="0"/>
              <a:t>Vel møtt!</a:t>
            </a:r>
            <a:endParaRPr lang="nb-NO" sz="1200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293FCC6-66FA-469F-91C5-417B1A9601CA}"/>
              </a:ext>
            </a:extLst>
          </p:cNvPr>
          <p:cNvSpPr txBox="1"/>
          <p:nvPr/>
        </p:nvSpPr>
        <p:spPr>
          <a:xfrm>
            <a:off x="1222406" y="1220330"/>
            <a:ext cx="441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b="1" dirty="0">
                <a:solidFill>
                  <a:srgbClr val="002060"/>
                </a:solidFill>
              </a:rPr>
              <a:t>NROF sør/vests infanteriløp 2022</a:t>
            </a:r>
          </a:p>
        </p:txBody>
      </p:sp>
    </p:spTree>
    <p:extLst>
      <p:ext uri="{BB962C8B-B14F-4D97-AF65-F5344CB8AC3E}">
        <p14:creationId xmlns:p14="http://schemas.microsoft.com/office/powerpoint/2010/main" val="46519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365</Words>
  <Application>Microsoft Office PowerPoint</Application>
  <PresentationFormat>A4 (210 x 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Ole Morten MELAND</dc:creator>
  <cp:lastModifiedBy>Ole Morten MELAND</cp:lastModifiedBy>
  <cp:revision>18</cp:revision>
  <cp:lastPrinted>2022-08-23T08:01:01Z</cp:lastPrinted>
  <dcterms:created xsi:type="dcterms:W3CDTF">2019-08-04T08:10:15Z</dcterms:created>
  <dcterms:modified xsi:type="dcterms:W3CDTF">2022-08-23T09:29:29Z</dcterms:modified>
</cp:coreProperties>
</file>